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5" r:id="rId3"/>
    <p:sldId id="319" r:id="rId4"/>
    <p:sldId id="329" r:id="rId5"/>
    <p:sldId id="320" r:id="rId6"/>
    <p:sldId id="321" r:id="rId7"/>
    <p:sldId id="331" r:id="rId8"/>
    <p:sldId id="322" r:id="rId9"/>
    <p:sldId id="323" r:id="rId10"/>
    <p:sldId id="324" r:id="rId11"/>
    <p:sldId id="325" r:id="rId12"/>
    <p:sldId id="326" r:id="rId13"/>
    <p:sldId id="263" r:id="rId14"/>
    <p:sldId id="327" r:id="rId15"/>
    <p:sldId id="328" r:id="rId16"/>
    <p:sldId id="330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8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huggingface.co/DmitryPogrebno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433335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Dataset for training language models is collected</a:t>
            </a:r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Three different BERT models are fine-tuned for ranking task </a:t>
            </a:r>
            <a:endParaRPr lang="en-US" sz="2000" dirty="0"/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E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xtensive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testing of the developed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is conducted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with new tool is assembled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82" y="3142954"/>
            <a:ext cx="1098576" cy="1098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23" y="4306075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18" y="3168305"/>
            <a:ext cx="1073225" cy="1073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9673" y="4306075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Further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plans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1039" y="1436914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Improve and optimize the spelling correction process 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Try 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fine-tune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smaller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test them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Evaluate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 effect of the developed tool on medical models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91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errors in question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7" name="Объект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96" y="1412906"/>
            <a:ext cx="5792329" cy="34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524000"/>
            <a:ext cx="8203149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second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here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quality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mostly depend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on the quality of the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P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and contains a lot of spelling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4148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clinical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414135"/>
            <a:ext cx="8203149" cy="19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 for third semester: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Collect and prepare data for training language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Select and fine-tune BERT models for ranking task 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Conduct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extensive testing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tool into a package and publish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it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299128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1384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Train/test/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eval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datasets – 0.8/0.1/0.1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All models are published on the Hugging Face repository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8532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test sample per each error type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100 test samples per each error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type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 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aptop with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Ubuntu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20.04</a:t>
            </a:r>
          </a:p>
          <a:p>
            <a:pPr lvl="1">
              <a:lnSpc>
                <a:spcPct val="100000"/>
              </a:lnSpc>
            </a:pP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24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GB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RAM and Intel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Core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5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750H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CPU @ 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.60GHz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*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12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92848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31473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739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0.734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0.984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861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.4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134.453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5621</TotalTime>
  <Words>739</Words>
  <Application>Microsoft Office PowerPoint</Application>
  <PresentationFormat>Экран (16:9)</PresentationFormat>
  <Paragraphs>199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124</cp:revision>
  <dcterms:created xsi:type="dcterms:W3CDTF">2014-06-27T12:30:22Z</dcterms:created>
  <dcterms:modified xsi:type="dcterms:W3CDTF">2023-01-24T11:20:10Z</dcterms:modified>
</cp:coreProperties>
</file>